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64" r:id="rId3"/>
    <p:sldId id="258" r:id="rId4"/>
    <p:sldId id="259" r:id="rId5"/>
    <p:sldId id="273" r:id="rId6"/>
    <p:sldId id="265" r:id="rId7"/>
    <p:sldId id="266" r:id="rId8"/>
    <p:sldId id="267" r:id="rId9"/>
    <p:sldId id="268" r:id="rId10"/>
    <p:sldId id="269" r:id="rId11"/>
    <p:sldId id="274" r:id="rId12"/>
    <p:sldId id="270" r:id="rId13"/>
    <p:sldId id="27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 showGuides="1">
      <p:cViewPr varScale="1">
        <p:scale>
          <a:sx n="93" d="100"/>
          <a:sy n="93" d="100"/>
        </p:scale>
        <p:origin x="111" y="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0DE53A-E562-4577-98E8-25EC33BCCCAE}" type="doc">
      <dgm:prSet loTypeId="urn:microsoft.com/office/officeart/2016/7/layout/VerticalDownArrowProcess" loCatId="process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29FBC00-B85F-4F00-BC48-0EE6AA8E938F}">
      <dgm:prSet/>
      <dgm:spPr/>
      <dgm:t>
        <a:bodyPr/>
        <a:lstStyle/>
        <a:p>
          <a:r>
            <a:rPr lang="en-US"/>
            <a:t>Understand</a:t>
          </a:r>
        </a:p>
      </dgm:t>
    </dgm:pt>
    <dgm:pt modelId="{26C961FF-AB57-434A-A52A-D91A908CA9DA}" type="parTrans" cxnId="{DBC3F532-621E-4DAA-86D2-2D4BF64FDBF9}">
      <dgm:prSet/>
      <dgm:spPr/>
      <dgm:t>
        <a:bodyPr/>
        <a:lstStyle/>
        <a:p>
          <a:endParaRPr lang="en-US"/>
        </a:p>
      </dgm:t>
    </dgm:pt>
    <dgm:pt modelId="{707E3E84-664A-4D50-8204-7EE78040AFD2}" type="sibTrans" cxnId="{DBC3F532-621E-4DAA-86D2-2D4BF64FDBF9}">
      <dgm:prSet/>
      <dgm:spPr/>
      <dgm:t>
        <a:bodyPr/>
        <a:lstStyle/>
        <a:p>
          <a:endParaRPr lang="en-US"/>
        </a:p>
      </dgm:t>
    </dgm:pt>
    <dgm:pt modelId="{29E696BA-264D-4F6B-BA5E-8308BAF713C0}">
      <dgm:prSet/>
      <dgm:spPr/>
      <dgm:t>
        <a:bodyPr/>
        <a:lstStyle/>
        <a:p>
          <a:r>
            <a:rPr lang="en-US"/>
            <a:t>Understand the problem</a:t>
          </a:r>
        </a:p>
      </dgm:t>
    </dgm:pt>
    <dgm:pt modelId="{C50963DC-82AA-4C99-B47B-C6A4F43AED6D}" type="parTrans" cxnId="{920D7769-3046-4A80-94D8-BF794C1950A2}">
      <dgm:prSet/>
      <dgm:spPr/>
      <dgm:t>
        <a:bodyPr/>
        <a:lstStyle/>
        <a:p>
          <a:endParaRPr lang="en-US"/>
        </a:p>
      </dgm:t>
    </dgm:pt>
    <dgm:pt modelId="{999C191D-8D5C-497C-B950-B2C4CEE20ED5}" type="sibTrans" cxnId="{920D7769-3046-4A80-94D8-BF794C1950A2}">
      <dgm:prSet/>
      <dgm:spPr/>
      <dgm:t>
        <a:bodyPr/>
        <a:lstStyle/>
        <a:p>
          <a:endParaRPr lang="en-US"/>
        </a:p>
      </dgm:t>
    </dgm:pt>
    <dgm:pt modelId="{9D2284C0-117B-47B1-A24E-9FB553F8B0B9}">
      <dgm:prSet/>
      <dgm:spPr/>
      <dgm:t>
        <a:bodyPr/>
        <a:lstStyle/>
        <a:p>
          <a:r>
            <a:rPr lang="en-US"/>
            <a:t>What am I trying to find</a:t>
          </a:r>
        </a:p>
      </dgm:t>
    </dgm:pt>
    <dgm:pt modelId="{1CD3FFD6-BB2A-414E-8BCA-4A52B64605FA}" type="parTrans" cxnId="{6242623B-FB7F-45C5-9217-B6A281EAC947}">
      <dgm:prSet/>
      <dgm:spPr/>
      <dgm:t>
        <a:bodyPr/>
        <a:lstStyle/>
        <a:p>
          <a:endParaRPr lang="en-US"/>
        </a:p>
      </dgm:t>
    </dgm:pt>
    <dgm:pt modelId="{BB8ACD79-510A-46EE-983B-8E1CAB1185D0}" type="sibTrans" cxnId="{6242623B-FB7F-45C5-9217-B6A281EAC947}">
      <dgm:prSet/>
      <dgm:spPr/>
      <dgm:t>
        <a:bodyPr/>
        <a:lstStyle/>
        <a:p>
          <a:endParaRPr lang="en-US"/>
        </a:p>
      </dgm:t>
    </dgm:pt>
    <dgm:pt modelId="{EC1930BE-7A31-476E-91D6-A43595730DA4}">
      <dgm:prSet/>
      <dgm:spPr/>
      <dgm:t>
        <a:bodyPr/>
        <a:lstStyle/>
        <a:p>
          <a:r>
            <a:rPr lang="en-US"/>
            <a:t>What am I given </a:t>
          </a:r>
        </a:p>
      </dgm:t>
    </dgm:pt>
    <dgm:pt modelId="{5E060D49-0C98-4C87-AA1A-FE978DB8D560}" type="parTrans" cxnId="{376F2C8E-0902-46C1-A15A-C353C5F7D366}">
      <dgm:prSet/>
      <dgm:spPr/>
      <dgm:t>
        <a:bodyPr/>
        <a:lstStyle/>
        <a:p>
          <a:endParaRPr lang="en-US"/>
        </a:p>
      </dgm:t>
    </dgm:pt>
    <dgm:pt modelId="{660CC484-FD3C-4472-925C-F6A403EE7D43}" type="sibTrans" cxnId="{376F2C8E-0902-46C1-A15A-C353C5F7D366}">
      <dgm:prSet/>
      <dgm:spPr/>
      <dgm:t>
        <a:bodyPr/>
        <a:lstStyle/>
        <a:p>
          <a:endParaRPr lang="en-US"/>
        </a:p>
      </dgm:t>
    </dgm:pt>
    <dgm:pt modelId="{BA2C0041-3204-401F-A8F0-BE0F35AE2605}">
      <dgm:prSet/>
      <dgm:spPr/>
      <dgm:t>
        <a:bodyPr/>
        <a:lstStyle/>
        <a:p>
          <a:r>
            <a:rPr lang="en-US"/>
            <a:t>Create</a:t>
          </a:r>
        </a:p>
      </dgm:t>
    </dgm:pt>
    <dgm:pt modelId="{D40211A8-B970-478B-9E10-6748B05F9D32}" type="parTrans" cxnId="{79915906-677E-432E-B6EC-12D66EB5967E}">
      <dgm:prSet/>
      <dgm:spPr/>
      <dgm:t>
        <a:bodyPr/>
        <a:lstStyle/>
        <a:p>
          <a:endParaRPr lang="en-US"/>
        </a:p>
      </dgm:t>
    </dgm:pt>
    <dgm:pt modelId="{F3C542B0-EC31-4B93-9008-D4566395830E}" type="sibTrans" cxnId="{79915906-677E-432E-B6EC-12D66EB5967E}">
      <dgm:prSet/>
      <dgm:spPr/>
      <dgm:t>
        <a:bodyPr/>
        <a:lstStyle/>
        <a:p>
          <a:endParaRPr lang="en-US"/>
        </a:p>
      </dgm:t>
    </dgm:pt>
    <dgm:pt modelId="{2AFDBCD8-C64B-45EA-B5D4-97E4D274F86E}">
      <dgm:prSet/>
      <dgm:spPr/>
      <dgm:t>
        <a:bodyPr/>
        <a:lstStyle/>
        <a:p>
          <a:r>
            <a:rPr lang="en-US"/>
            <a:t>Create a plan</a:t>
          </a:r>
        </a:p>
      </dgm:t>
    </dgm:pt>
    <dgm:pt modelId="{AC31996A-B7F6-4CBF-835A-900E150E9490}" type="parTrans" cxnId="{F5F631DA-876C-4583-8A1F-81FB07CF9BFD}">
      <dgm:prSet/>
      <dgm:spPr/>
      <dgm:t>
        <a:bodyPr/>
        <a:lstStyle/>
        <a:p>
          <a:endParaRPr lang="en-US"/>
        </a:p>
      </dgm:t>
    </dgm:pt>
    <dgm:pt modelId="{C2CF360F-6692-4564-B366-183348E080BA}" type="sibTrans" cxnId="{F5F631DA-876C-4583-8A1F-81FB07CF9BFD}">
      <dgm:prSet/>
      <dgm:spPr/>
      <dgm:t>
        <a:bodyPr/>
        <a:lstStyle/>
        <a:p>
          <a:endParaRPr lang="en-US"/>
        </a:p>
      </dgm:t>
    </dgm:pt>
    <dgm:pt modelId="{73B4F8D0-6B00-47F0-8A03-5EED8BC6D0D8}">
      <dgm:prSet/>
      <dgm:spPr/>
      <dgm:t>
        <a:bodyPr/>
        <a:lstStyle/>
        <a:p>
          <a:r>
            <a:rPr lang="en-US"/>
            <a:t>What strategies will I use</a:t>
          </a:r>
        </a:p>
      </dgm:t>
    </dgm:pt>
    <dgm:pt modelId="{7B222E11-59B1-4AD8-985D-B6458DAE0E26}" type="parTrans" cxnId="{3F8B58C0-454F-4773-9F74-9804182ACA3D}">
      <dgm:prSet/>
      <dgm:spPr/>
      <dgm:t>
        <a:bodyPr/>
        <a:lstStyle/>
        <a:p>
          <a:endParaRPr lang="en-US"/>
        </a:p>
      </dgm:t>
    </dgm:pt>
    <dgm:pt modelId="{DFD4200E-E002-42A3-8006-83BB452F07D6}" type="sibTrans" cxnId="{3F8B58C0-454F-4773-9F74-9804182ACA3D}">
      <dgm:prSet/>
      <dgm:spPr/>
      <dgm:t>
        <a:bodyPr/>
        <a:lstStyle/>
        <a:p>
          <a:endParaRPr lang="en-US"/>
        </a:p>
      </dgm:t>
    </dgm:pt>
    <dgm:pt modelId="{25D29BB4-C476-4034-8639-8606017AC032}">
      <dgm:prSet/>
      <dgm:spPr/>
      <dgm:t>
        <a:bodyPr/>
        <a:lstStyle/>
        <a:p>
          <a:r>
            <a:rPr lang="en-US"/>
            <a:t>How to I find the answer</a:t>
          </a:r>
        </a:p>
      </dgm:t>
    </dgm:pt>
    <dgm:pt modelId="{40A4C2D5-C2F6-4F1E-A5AB-36C969032932}" type="parTrans" cxnId="{3768B0C1-7C6B-46EC-B9F1-E8402628F6B4}">
      <dgm:prSet/>
      <dgm:spPr/>
      <dgm:t>
        <a:bodyPr/>
        <a:lstStyle/>
        <a:p>
          <a:endParaRPr lang="en-US"/>
        </a:p>
      </dgm:t>
    </dgm:pt>
    <dgm:pt modelId="{F8EDE501-E033-440E-87DB-F077BFCC475C}" type="sibTrans" cxnId="{3768B0C1-7C6B-46EC-B9F1-E8402628F6B4}">
      <dgm:prSet/>
      <dgm:spPr/>
      <dgm:t>
        <a:bodyPr/>
        <a:lstStyle/>
        <a:p>
          <a:endParaRPr lang="en-US"/>
        </a:p>
      </dgm:t>
    </dgm:pt>
    <dgm:pt modelId="{AA371C16-09EB-4C44-AB3E-8B5A7C1346A8}">
      <dgm:prSet/>
      <dgm:spPr/>
      <dgm:t>
        <a:bodyPr/>
        <a:lstStyle/>
        <a:p>
          <a:r>
            <a:rPr lang="en-US" dirty="0"/>
            <a:t>Solve</a:t>
          </a:r>
        </a:p>
      </dgm:t>
    </dgm:pt>
    <dgm:pt modelId="{0251DC8B-D07F-43B0-8CDF-9014FC1C556C}" type="parTrans" cxnId="{1B711615-0EF0-4744-B7BE-08045A317161}">
      <dgm:prSet/>
      <dgm:spPr/>
      <dgm:t>
        <a:bodyPr/>
        <a:lstStyle/>
        <a:p>
          <a:endParaRPr lang="en-US"/>
        </a:p>
      </dgm:t>
    </dgm:pt>
    <dgm:pt modelId="{E01E655C-06AB-4423-830D-923DF769316C}" type="sibTrans" cxnId="{1B711615-0EF0-4744-B7BE-08045A317161}">
      <dgm:prSet/>
      <dgm:spPr/>
      <dgm:t>
        <a:bodyPr/>
        <a:lstStyle/>
        <a:p>
          <a:endParaRPr lang="en-US"/>
        </a:p>
      </dgm:t>
    </dgm:pt>
    <dgm:pt modelId="{60C6AFC5-29A4-4933-8A06-21D67A011290}">
      <dgm:prSet/>
      <dgm:spPr/>
      <dgm:t>
        <a:bodyPr/>
        <a:lstStyle/>
        <a:p>
          <a:r>
            <a:rPr lang="en-US"/>
            <a:t>Find the answer and CHECK!</a:t>
          </a:r>
        </a:p>
      </dgm:t>
    </dgm:pt>
    <dgm:pt modelId="{6D4E55C6-BAFB-424D-9B25-16A072C6A2BF}" type="parTrans" cxnId="{00C2219A-F15F-45F7-A937-41E4CFEF8DC1}">
      <dgm:prSet/>
      <dgm:spPr/>
      <dgm:t>
        <a:bodyPr/>
        <a:lstStyle/>
        <a:p>
          <a:endParaRPr lang="en-US"/>
        </a:p>
      </dgm:t>
    </dgm:pt>
    <dgm:pt modelId="{9F21974D-2AB7-4393-9985-06FD72103693}" type="sibTrans" cxnId="{00C2219A-F15F-45F7-A937-41E4CFEF8DC1}">
      <dgm:prSet/>
      <dgm:spPr/>
      <dgm:t>
        <a:bodyPr/>
        <a:lstStyle/>
        <a:p>
          <a:endParaRPr lang="en-US"/>
        </a:p>
      </dgm:t>
    </dgm:pt>
    <dgm:pt modelId="{4192B822-8532-41D1-96D5-C69952DFF7C5}">
      <dgm:prSet/>
      <dgm:spPr/>
      <dgm:t>
        <a:bodyPr/>
        <a:lstStyle/>
        <a:p>
          <a:r>
            <a:rPr lang="en-US"/>
            <a:t>Does the answer check</a:t>
          </a:r>
        </a:p>
      </dgm:t>
    </dgm:pt>
    <dgm:pt modelId="{95FFADAC-479D-41B3-96AE-C75A2E404E5B}" type="parTrans" cxnId="{80E5D8D2-5099-46D5-91A8-20436281E182}">
      <dgm:prSet/>
      <dgm:spPr/>
      <dgm:t>
        <a:bodyPr/>
        <a:lstStyle/>
        <a:p>
          <a:endParaRPr lang="en-US"/>
        </a:p>
      </dgm:t>
    </dgm:pt>
    <dgm:pt modelId="{0588EDA7-3C5F-421D-98E7-8B7CEB3FB408}" type="sibTrans" cxnId="{80E5D8D2-5099-46D5-91A8-20436281E182}">
      <dgm:prSet/>
      <dgm:spPr/>
      <dgm:t>
        <a:bodyPr/>
        <a:lstStyle/>
        <a:p>
          <a:endParaRPr lang="en-US"/>
        </a:p>
      </dgm:t>
    </dgm:pt>
    <dgm:pt modelId="{E572F370-4626-40F6-8FBC-A3E33DD01654}">
      <dgm:prSet/>
      <dgm:spPr/>
      <dgm:t>
        <a:bodyPr/>
        <a:lstStyle/>
        <a:p>
          <a:r>
            <a:rPr lang="en-US"/>
            <a:t>Have I stated the answer clearly</a:t>
          </a:r>
        </a:p>
      </dgm:t>
    </dgm:pt>
    <dgm:pt modelId="{91E2CF59-34E4-432D-A09B-09E99F5B42BF}" type="parTrans" cxnId="{49A36FA3-5B2C-4F10-A02C-D78B136F7E38}">
      <dgm:prSet/>
      <dgm:spPr/>
      <dgm:t>
        <a:bodyPr/>
        <a:lstStyle/>
        <a:p>
          <a:endParaRPr lang="en-US"/>
        </a:p>
      </dgm:t>
    </dgm:pt>
    <dgm:pt modelId="{4A6044FF-DBE5-406F-B026-398C099121A8}" type="sibTrans" cxnId="{49A36FA3-5B2C-4F10-A02C-D78B136F7E38}">
      <dgm:prSet/>
      <dgm:spPr/>
      <dgm:t>
        <a:bodyPr/>
        <a:lstStyle/>
        <a:p>
          <a:endParaRPr lang="en-US"/>
        </a:p>
      </dgm:t>
    </dgm:pt>
    <dgm:pt modelId="{1E73917B-18C5-4C53-A8CE-616C96ED0FFD}" type="pres">
      <dgm:prSet presAssocID="{150DE53A-E562-4577-98E8-25EC33BCCCAE}" presName="Name0" presStyleCnt="0">
        <dgm:presLayoutVars>
          <dgm:dir/>
          <dgm:animLvl val="lvl"/>
          <dgm:resizeHandles val="exact"/>
        </dgm:presLayoutVars>
      </dgm:prSet>
      <dgm:spPr/>
    </dgm:pt>
    <dgm:pt modelId="{BCA0324E-E142-475D-8B00-768E68C4BE3E}" type="pres">
      <dgm:prSet presAssocID="{AA371C16-09EB-4C44-AB3E-8B5A7C1346A8}" presName="boxAndChildren" presStyleCnt="0"/>
      <dgm:spPr/>
    </dgm:pt>
    <dgm:pt modelId="{4C3C0939-2502-4D72-8AD3-18B20C75E5B2}" type="pres">
      <dgm:prSet presAssocID="{AA371C16-09EB-4C44-AB3E-8B5A7C1346A8}" presName="parentTextBox" presStyleLbl="alignNode1" presStyleIdx="0" presStyleCnt="3"/>
      <dgm:spPr/>
    </dgm:pt>
    <dgm:pt modelId="{793E4AFD-7933-4C98-AABD-3C49BAF11173}" type="pres">
      <dgm:prSet presAssocID="{AA371C16-09EB-4C44-AB3E-8B5A7C1346A8}" presName="descendantBox" presStyleLbl="bgAccFollowNode1" presStyleIdx="0" presStyleCnt="3"/>
      <dgm:spPr/>
    </dgm:pt>
    <dgm:pt modelId="{051EE5CC-B58D-4152-964E-6253B053F06C}" type="pres">
      <dgm:prSet presAssocID="{F3C542B0-EC31-4B93-9008-D4566395830E}" presName="sp" presStyleCnt="0"/>
      <dgm:spPr/>
    </dgm:pt>
    <dgm:pt modelId="{52E22C2E-F6B0-41D7-BA2D-A15C6A2180A5}" type="pres">
      <dgm:prSet presAssocID="{BA2C0041-3204-401F-A8F0-BE0F35AE2605}" presName="arrowAndChildren" presStyleCnt="0"/>
      <dgm:spPr/>
    </dgm:pt>
    <dgm:pt modelId="{FCDD2519-A443-4389-A719-72626E583710}" type="pres">
      <dgm:prSet presAssocID="{BA2C0041-3204-401F-A8F0-BE0F35AE2605}" presName="parentTextArrow" presStyleLbl="node1" presStyleIdx="0" presStyleCnt="0"/>
      <dgm:spPr/>
    </dgm:pt>
    <dgm:pt modelId="{B1588FEC-3EB5-48E7-8D85-F9F031C8F46A}" type="pres">
      <dgm:prSet presAssocID="{BA2C0041-3204-401F-A8F0-BE0F35AE2605}" presName="arrow" presStyleLbl="alignNode1" presStyleIdx="1" presStyleCnt="3"/>
      <dgm:spPr/>
    </dgm:pt>
    <dgm:pt modelId="{C6EA93E4-1444-4F80-8FDC-0564B043CD64}" type="pres">
      <dgm:prSet presAssocID="{BA2C0041-3204-401F-A8F0-BE0F35AE2605}" presName="descendantArrow" presStyleLbl="bgAccFollowNode1" presStyleIdx="1" presStyleCnt="3"/>
      <dgm:spPr/>
    </dgm:pt>
    <dgm:pt modelId="{6CA4B7C7-25C8-4F6B-A0B3-1E74D1FE5604}" type="pres">
      <dgm:prSet presAssocID="{707E3E84-664A-4D50-8204-7EE78040AFD2}" presName="sp" presStyleCnt="0"/>
      <dgm:spPr/>
    </dgm:pt>
    <dgm:pt modelId="{3369B773-18CA-45CF-B9B0-F2B02BA030BC}" type="pres">
      <dgm:prSet presAssocID="{729FBC00-B85F-4F00-BC48-0EE6AA8E938F}" presName="arrowAndChildren" presStyleCnt="0"/>
      <dgm:spPr/>
    </dgm:pt>
    <dgm:pt modelId="{98869F00-4E7C-4282-9C48-2C549293A805}" type="pres">
      <dgm:prSet presAssocID="{729FBC00-B85F-4F00-BC48-0EE6AA8E938F}" presName="parentTextArrow" presStyleLbl="node1" presStyleIdx="0" presStyleCnt="0"/>
      <dgm:spPr/>
    </dgm:pt>
    <dgm:pt modelId="{94290B0C-5462-4F3B-85C3-E95974A8A2CB}" type="pres">
      <dgm:prSet presAssocID="{729FBC00-B85F-4F00-BC48-0EE6AA8E938F}" presName="arrow" presStyleLbl="alignNode1" presStyleIdx="2" presStyleCnt="3"/>
      <dgm:spPr/>
    </dgm:pt>
    <dgm:pt modelId="{4A4EC3AF-C16B-4D31-94C7-41EE92341D83}" type="pres">
      <dgm:prSet presAssocID="{729FBC00-B85F-4F00-BC48-0EE6AA8E938F}" presName="descendantArrow" presStyleLbl="bgAccFollowNode1" presStyleIdx="2" presStyleCnt="3"/>
      <dgm:spPr/>
    </dgm:pt>
  </dgm:ptLst>
  <dgm:cxnLst>
    <dgm:cxn modelId="{79915906-677E-432E-B6EC-12D66EB5967E}" srcId="{150DE53A-E562-4577-98E8-25EC33BCCCAE}" destId="{BA2C0041-3204-401F-A8F0-BE0F35AE2605}" srcOrd="1" destOrd="0" parTransId="{D40211A8-B970-478B-9E10-6748B05F9D32}" sibTransId="{F3C542B0-EC31-4B93-9008-D4566395830E}"/>
    <dgm:cxn modelId="{A00AD10E-7AFD-4702-B9DC-5CAB1670E4AE}" type="presOf" srcId="{2AFDBCD8-C64B-45EA-B5D4-97E4D274F86E}" destId="{C6EA93E4-1444-4F80-8FDC-0564B043CD64}" srcOrd="0" destOrd="0" presId="urn:microsoft.com/office/officeart/2016/7/layout/VerticalDownArrowProcess"/>
    <dgm:cxn modelId="{51700915-8954-4129-A911-00442932B7F0}" type="presOf" srcId="{EC1930BE-7A31-476E-91D6-A43595730DA4}" destId="{4A4EC3AF-C16B-4D31-94C7-41EE92341D83}" srcOrd="0" destOrd="2" presId="urn:microsoft.com/office/officeart/2016/7/layout/VerticalDownArrowProcess"/>
    <dgm:cxn modelId="{1B711615-0EF0-4744-B7BE-08045A317161}" srcId="{150DE53A-E562-4577-98E8-25EC33BCCCAE}" destId="{AA371C16-09EB-4C44-AB3E-8B5A7C1346A8}" srcOrd="2" destOrd="0" parTransId="{0251DC8B-D07F-43B0-8CDF-9014FC1C556C}" sibTransId="{E01E655C-06AB-4423-830D-923DF769316C}"/>
    <dgm:cxn modelId="{16E6C429-7EEF-4DBB-802A-145C799137E3}" type="presOf" srcId="{4192B822-8532-41D1-96D5-C69952DFF7C5}" destId="{793E4AFD-7933-4C98-AABD-3C49BAF11173}" srcOrd="0" destOrd="1" presId="urn:microsoft.com/office/officeart/2016/7/layout/VerticalDownArrowProcess"/>
    <dgm:cxn modelId="{9FA2F132-9670-4EAE-8B51-3C63FC386E3B}" type="presOf" srcId="{150DE53A-E562-4577-98E8-25EC33BCCCAE}" destId="{1E73917B-18C5-4C53-A8CE-616C96ED0FFD}" srcOrd="0" destOrd="0" presId="urn:microsoft.com/office/officeart/2016/7/layout/VerticalDownArrowProcess"/>
    <dgm:cxn modelId="{DBC3F532-621E-4DAA-86D2-2D4BF64FDBF9}" srcId="{150DE53A-E562-4577-98E8-25EC33BCCCAE}" destId="{729FBC00-B85F-4F00-BC48-0EE6AA8E938F}" srcOrd="0" destOrd="0" parTransId="{26C961FF-AB57-434A-A52A-D91A908CA9DA}" sibTransId="{707E3E84-664A-4D50-8204-7EE78040AFD2}"/>
    <dgm:cxn modelId="{A2960F38-D6F4-4DC5-AE2F-9363940E1159}" type="presOf" srcId="{729FBC00-B85F-4F00-BC48-0EE6AA8E938F}" destId="{98869F00-4E7C-4282-9C48-2C549293A805}" srcOrd="0" destOrd="0" presId="urn:microsoft.com/office/officeart/2016/7/layout/VerticalDownArrowProcess"/>
    <dgm:cxn modelId="{6242623B-FB7F-45C5-9217-B6A281EAC947}" srcId="{29E696BA-264D-4F6B-BA5E-8308BAF713C0}" destId="{9D2284C0-117B-47B1-A24E-9FB553F8B0B9}" srcOrd="0" destOrd="0" parTransId="{1CD3FFD6-BB2A-414E-8BCA-4A52B64605FA}" sibTransId="{BB8ACD79-510A-46EE-983B-8E1CAB1185D0}"/>
    <dgm:cxn modelId="{C6AA5E40-3EA6-4632-B011-5A0B1BF417DE}" type="presOf" srcId="{25D29BB4-C476-4034-8639-8606017AC032}" destId="{C6EA93E4-1444-4F80-8FDC-0564B043CD64}" srcOrd="0" destOrd="2" presId="urn:microsoft.com/office/officeart/2016/7/layout/VerticalDownArrowProcess"/>
    <dgm:cxn modelId="{D1842263-3D5A-4428-BADD-E031BD33C1A8}" type="presOf" srcId="{BA2C0041-3204-401F-A8F0-BE0F35AE2605}" destId="{FCDD2519-A443-4389-A719-72626E583710}" srcOrd="0" destOrd="0" presId="urn:microsoft.com/office/officeart/2016/7/layout/VerticalDownArrowProcess"/>
    <dgm:cxn modelId="{71F2F747-A112-45A8-88A1-4B9A90F75851}" type="presOf" srcId="{729FBC00-B85F-4F00-BC48-0EE6AA8E938F}" destId="{94290B0C-5462-4F3B-85C3-E95974A8A2CB}" srcOrd="1" destOrd="0" presId="urn:microsoft.com/office/officeart/2016/7/layout/VerticalDownArrowProcess"/>
    <dgm:cxn modelId="{920D7769-3046-4A80-94D8-BF794C1950A2}" srcId="{729FBC00-B85F-4F00-BC48-0EE6AA8E938F}" destId="{29E696BA-264D-4F6B-BA5E-8308BAF713C0}" srcOrd="0" destOrd="0" parTransId="{C50963DC-82AA-4C99-B47B-C6A4F43AED6D}" sibTransId="{999C191D-8D5C-497C-B950-B2C4CEE20ED5}"/>
    <dgm:cxn modelId="{2644F453-C498-4499-A11F-35594CE732B1}" type="presOf" srcId="{E572F370-4626-40F6-8FBC-A3E33DD01654}" destId="{793E4AFD-7933-4C98-AABD-3C49BAF11173}" srcOrd="0" destOrd="2" presId="urn:microsoft.com/office/officeart/2016/7/layout/VerticalDownArrowProcess"/>
    <dgm:cxn modelId="{376F2C8E-0902-46C1-A15A-C353C5F7D366}" srcId="{29E696BA-264D-4F6B-BA5E-8308BAF713C0}" destId="{EC1930BE-7A31-476E-91D6-A43595730DA4}" srcOrd="1" destOrd="0" parTransId="{5E060D49-0C98-4C87-AA1A-FE978DB8D560}" sibTransId="{660CC484-FD3C-4472-925C-F6A403EE7D43}"/>
    <dgm:cxn modelId="{E7AB868E-16CD-4ED5-AD9A-4C70D541FAE0}" type="presOf" srcId="{73B4F8D0-6B00-47F0-8A03-5EED8BC6D0D8}" destId="{C6EA93E4-1444-4F80-8FDC-0564B043CD64}" srcOrd="0" destOrd="1" presId="urn:microsoft.com/office/officeart/2016/7/layout/VerticalDownArrowProcess"/>
    <dgm:cxn modelId="{51FE828F-730F-4BEB-BF2D-5426D78CFF17}" type="presOf" srcId="{60C6AFC5-29A4-4933-8A06-21D67A011290}" destId="{793E4AFD-7933-4C98-AABD-3C49BAF11173}" srcOrd="0" destOrd="0" presId="urn:microsoft.com/office/officeart/2016/7/layout/VerticalDownArrowProcess"/>
    <dgm:cxn modelId="{00C2219A-F15F-45F7-A937-41E4CFEF8DC1}" srcId="{AA371C16-09EB-4C44-AB3E-8B5A7C1346A8}" destId="{60C6AFC5-29A4-4933-8A06-21D67A011290}" srcOrd="0" destOrd="0" parTransId="{6D4E55C6-BAFB-424D-9B25-16A072C6A2BF}" sibTransId="{9F21974D-2AB7-4393-9985-06FD72103693}"/>
    <dgm:cxn modelId="{49A36FA3-5B2C-4F10-A02C-D78B136F7E38}" srcId="{60C6AFC5-29A4-4933-8A06-21D67A011290}" destId="{E572F370-4626-40F6-8FBC-A3E33DD01654}" srcOrd="1" destOrd="0" parTransId="{91E2CF59-34E4-432D-A09B-09E99F5B42BF}" sibTransId="{4A6044FF-DBE5-406F-B026-398C099121A8}"/>
    <dgm:cxn modelId="{F556CFB6-80EF-4053-85FA-C26B25BB4881}" type="presOf" srcId="{AA371C16-09EB-4C44-AB3E-8B5A7C1346A8}" destId="{4C3C0939-2502-4D72-8AD3-18B20C75E5B2}" srcOrd="0" destOrd="0" presId="urn:microsoft.com/office/officeart/2016/7/layout/VerticalDownArrowProcess"/>
    <dgm:cxn modelId="{66C3C4BE-0FA4-430B-AF1B-8593FCC07570}" type="presOf" srcId="{BA2C0041-3204-401F-A8F0-BE0F35AE2605}" destId="{B1588FEC-3EB5-48E7-8D85-F9F031C8F46A}" srcOrd="1" destOrd="0" presId="urn:microsoft.com/office/officeart/2016/7/layout/VerticalDownArrowProcess"/>
    <dgm:cxn modelId="{3F8B58C0-454F-4773-9F74-9804182ACA3D}" srcId="{2AFDBCD8-C64B-45EA-B5D4-97E4D274F86E}" destId="{73B4F8D0-6B00-47F0-8A03-5EED8BC6D0D8}" srcOrd="0" destOrd="0" parTransId="{7B222E11-59B1-4AD8-985D-B6458DAE0E26}" sibTransId="{DFD4200E-E002-42A3-8006-83BB452F07D6}"/>
    <dgm:cxn modelId="{3768B0C1-7C6B-46EC-B9F1-E8402628F6B4}" srcId="{2AFDBCD8-C64B-45EA-B5D4-97E4D274F86E}" destId="{25D29BB4-C476-4034-8639-8606017AC032}" srcOrd="1" destOrd="0" parTransId="{40A4C2D5-C2F6-4F1E-A5AB-36C969032932}" sibTransId="{F8EDE501-E033-440E-87DB-F077BFCC475C}"/>
    <dgm:cxn modelId="{CF914CC2-131C-4156-AF64-347B10D41980}" type="presOf" srcId="{29E696BA-264D-4F6B-BA5E-8308BAF713C0}" destId="{4A4EC3AF-C16B-4D31-94C7-41EE92341D83}" srcOrd="0" destOrd="0" presId="urn:microsoft.com/office/officeart/2016/7/layout/VerticalDownArrowProcess"/>
    <dgm:cxn modelId="{80E5D8D2-5099-46D5-91A8-20436281E182}" srcId="{60C6AFC5-29A4-4933-8A06-21D67A011290}" destId="{4192B822-8532-41D1-96D5-C69952DFF7C5}" srcOrd="0" destOrd="0" parTransId="{95FFADAC-479D-41B3-96AE-C75A2E404E5B}" sibTransId="{0588EDA7-3C5F-421D-98E7-8B7CEB3FB408}"/>
    <dgm:cxn modelId="{F5F631DA-876C-4583-8A1F-81FB07CF9BFD}" srcId="{BA2C0041-3204-401F-A8F0-BE0F35AE2605}" destId="{2AFDBCD8-C64B-45EA-B5D4-97E4D274F86E}" srcOrd="0" destOrd="0" parTransId="{AC31996A-B7F6-4CBF-835A-900E150E9490}" sibTransId="{C2CF360F-6692-4564-B366-183348E080BA}"/>
    <dgm:cxn modelId="{2223C8FA-25BB-47DB-87A6-69006C09CF6A}" type="presOf" srcId="{9D2284C0-117B-47B1-A24E-9FB553F8B0B9}" destId="{4A4EC3AF-C16B-4D31-94C7-41EE92341D83}" srcOrd="0" destOrd="1" presId="urn:microsoft.com/office/officeart/2016/7/layout/VerticalDownArrowProcess"/>
    <dgm:cxn modelId="{3079A2C1-2E28-4864-8520-E159A7C3259E}" type="presParOf" srcId="{1E73917B-18C5-4C53-A8CE-616C96ED0FFD}" destId="{BCA0324E-E142-475D-8B00-768E68C4BE3E}" srcOrd="0" destOrd="0" presId="urn:microsoft.com/office/officeart/2016/7/layout/VerticalDownArrowProcess"/>
    <dgm:cxn modelId="{C27C1DD9-23F9-48D8-B155-B72110C8DEC6}" type="presParOf" srcId="{BCA0324E-E142-475D-8B00-768E68C4BE3E}" destId="{4C3C0939-2502-4D72-8AD3-18B20C75E5B2}" srcOrd="0" destOrd="0" presId="urn:microsoft.com/office/officeart/2016/7/layout/VerticalDownArrowProcess"/>
    <dgm:cxn modelId="{85C31C7A-A367-41D6-9D37-054BEA6441BA}" type="presParOf" srcId="{BCA0324E-E142-475D-8B00-768E68C4BE3E}" destId="{793E4AFD-7933-4C98-AABD-3C49BAF11173}" srcOrd="1" destOrd="0" presId="urn:microsoft.com/office/officeart/2016/7/layout/VerticalDownArrowProcess"/>
    <dgm:cxn modelId="{385FAA80-365C-43A2-9A0B-9556E528000D}" type="presParOf" srcId="{1E73917B-18C5-4C53-A8CE-616C96ED0FFD}" destId="{051EE5CC-B58D-4152-964E-6253B053F06C}" srcOrd="1" destOrd="0" presId="urn:microsoft.com/office/officeart/2016/7/layout/VerticalDownArrowProcess"/>
    <dgm:cxn modelId="{7FF49434-D1EE-4A6B-9AF8-AF79D60A93F5}" type="presParOf" srcId="{1E73917B-18C5-4C53-A8CE-616C96ED0FFD}" destId="{52E22C2E-F6B0-41D7-BA2D-A15C6A2180A5}" srcOrd="2" destOrd="0" presId="urn:microsoft.com/office/officeart/2016/7/layout/VerticalDownArrowProcess"/>
    <dgm:cxn modelId="{58D8BF4E-8880-4FEE-828C-F8FC5EDF6BD2}" type="presParOf" srcId="{52E22C2E-F6B0-41D7-BA2D-A15C6A2180A5}" destId="{FCDD2519-A443-4389-A719-72626E583710}" srcOrd="0" destOrd="0" presId="urn:microsoft.com/office/officeart/2016/7/layout/VerticalDownArrowProcess"/>
    <dgm:cxn modelId="{5D04CF5E-751A-4AF3-890F-7172C5EEC547}" type="presParOf" srcId="{52E22C2E-F6B0-41D7-BA2D-A15C6A2180A5}" destId="{B1588FEC-3EB5-48E7-8D85-F9F031C8F46A}" srcOrd="1" destOrd="0" presId="urn:microsoft.com/office/officeart/2016/7/layout/VerticalDownArrowProcess"/>
    <dgm:cxn modelId="{7F7D6967-9935-46D9-970C-558836682A81}" type="presParOf" srcId="{52E22C2E-F6B0-41D7-BA2D-A15C6A2180A5}" destId="{C6EA93E4-1444-4F80-8FDC-0564B043CD64}" srcOrd="2" destOrd="0" presId="urn:microsoft.com/office/officeart/2016/7/layout/VerticalDownArrowProcess"/>
    <dgm:cxn modelId="{05D85885-8607-4117-A481-21F08A6EC91A}" type="presParOf" srcId="{1E73917B-18C5-4C53-A8CE-616C96ED0FFD}" destId="{6CA4B7C7-25C8-4F6B-A0B3-1E74D1FE5604}" srcOrd="3" destOrd="0" presId="urn:microsoft.com/office/officeart/2016/7/layout/VerticalDownArrowProcess"/>
    <dgm:cxn modelId="{B74EC226-098D-4E81-BB83-8F01F0B15292}" type="presParOf" srcId="{1E73917B-18C5-4C53-A8CE-616C96ED0FFD}" destId="{3369B773-18CA-45CF-B9B0-F2B02BA030BC}" srcOrd="4" destOrd="0" presId="urn:microsoft.com/office/officeart/2016/7/layout/VerticalDownArrowProcess"/>
    <dgm:cxn modelId="{56F00383-4E14-4E4B-A081-1326263456CD}" type="presParOf" srcId="{3369B773-18CA-45CF-B9B0-F2B02BA030BC}" destId="{98869F00-4E7C-4282-9C48-2C549293A805}" srcOrd="0" destOrd="0" presId="urn:microsoft.com/office/officeart/2016/7/layout/VerticalDownArrowProcess"/>
    <dgm:cxn modelId="{C66816B7-9844-4EA3-AD8A-1972495AF1B3}" type="presParOf" srcId="{3369B773-18CA-45CF-B9B0-F2B02BA030BC}" destId="{94290B0C-5462-4F3B-85C3-E95974A8A2CB}" srcOrd="1" destOrd="0" presId="urn:microsoft.com/office/officeart/2016/7/layout/VerticalDownArrowProcess"/>
    <dgm:cxn modelId="{C2E35F89-41AE-4298-9880-F3BD86910F49}" type="presParOf" srcId="{3369B773-18CA-45CF-B9B0-F2B02BA030BC}" destId="{4A4EC3AF-C16B-4D31-94C7-41EE92341D83}" srcOrd="2" destOrd="0" presId="urn:microsoft.com/office/officeart/2016/7/layout/VerticalDown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3C0939-2502-4D72-8AD3-18B20C75E5B2}">
      <dsp:nvSpPr>
        <dsp:cNvPr id="0" name=""/>
        <dsp:cNvSpPr/>
      </dsp:nvSpPr>
      <dsp:spPr>
        <a:xfrm>
          <a:off x="0" y="4252987"/>
          <a:ext cx="1699418" cy="139592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863" tIns="170688" rIns="120863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Solve</a:t>
          </a:r>
        </a:p>
      </dsp:txBody>
      <dsp:txXfrm>
        <a:off x="0" y="4252987"/>
        <a:ext cx="1699418" cy="1395925"/>
      </dsp:txXfrm>
    </dsp:sp>
    <dsp:sp modelId="{793E4AFD-7933-4C98-AABD-3C49BAF11173}">
      <dsp:nvSpPr>
        <dsp:cNvPr id="0" name=""/>
        <dsp:cNvSpPr/>
      </dsp:nvSpPr>
      <dsp:spPr>
        <a:xfrm>
          <a:off x="1699418" y="4252987"/>
          <a:ext cx="5098256" cy="139592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417" tIns="254000" rIns="103417" bIns="2540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Find the answer and CHECK!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Does the answer check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Have I stated the answer clearly</a:t>
          </a:r>
        </a:p>
      </dsp:txBody>
      <dsp:txXfrm>
        <a:off x="1699418" y="4252987"/>
        <a:ext cx="5098256" cy="1395925"/>
      </dsp:txXfrm>
    </dsp:sp>
    <dsp:sp modelId="{B1588FEC-3EB5-48E7-8D85-F9F031C8F46A}">
      <dsp:nvSpPr>
        <dsp:cNvPr id="0" name=""/>
        <dsp:cNvSpPr/>
      </dsp:nvSpPr>
      <dsp:spPr>
        <a:xfrm rot="10800000">
          <a:off x="0" y="2126993"/>
          <a:ext cx="1699418" cy="2146933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gradFill rotWithShape="0">
          <a:gsLst>
            <a:gs pos="0">
              <a:schemeClr val="accent2">
                <a:hueOff val="953895"/>
                <a:satOff val="-21764"/>
                <a:lumOff val="8039"/>
                <a:alphaOff val="0"/>
                <a:shade val="85000"/>
                <a:satMod val="130000"/>
              </a:schemeClr>
            </a:gs>
            <a:gs pos="34000">
              <a:schemeClr val="accent2">
                <a:hueOff val="953895"/>
                <a:satOff val="-21764"/>
                <a:lumOff val="8039"/>
                <a:alphaOff val="0"/>
                <a:shade val="87000"/>
                <a:satMod val="125000"/>
              </a:schemeClr>
            </a:gs>
            <a:gs pos="70000">
              <a:schemeClr val="accent2">
                <a:hueOff val="953895"/>
                <a:satOff val="-21764"/>
                <a:lumOff val="8039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953895"/>
                <a:satOff val="-21764"/>
                <a:lumOff val="8039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2">
              <a:hueOff val="953895"/>
              <a:satOff val="-21764"/>
              <a:lumOff val="8039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863" tIns="170688" rIns="120863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Create</a:t>
          </a:r>
        </a:p>
      </dsp:txBody>
      <dsp:txXfrm rot="-10800000">
        <a:off x="0" y="2126993"/>
        <a:ext cx="1699418" cy="1395506"/>
      </dsp:txXfrm>
    </dsp:sp>
    <dsp:sp modelId="{C6EA93E4-1444-4F80-8FDC-0564B043CD64}">
      <dsp:nvSpPr>
        <dsp:cNvPr id="0" name=""/>
        <dsp:cNvSpPr/>
      </dsp:nvSpPr>
      <dsp:spPr>
        <a:xfrm>
          <a:off x="1699418" y="2126993"/>
          <a:ext cx="5098256" cy="1395506"/>
        </a:xfrm>
        <a:prstGeom prst="rect">
          <a:avLst/>
        </a:prstGeom>
        <a:solidFill>
          <a:schemeClr val="accent2">
            <a:tint val="40000"/>
            <a:alpha val="90000"/>
            <a:hueOff val="987282"/>
            <a:satOff val="-2587"/>
            <a:lumOff val="926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987282"/>
              <a:satOff val="-2587"/>
              <a:lumOff val="92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417" tIns="254000" rIns="103417" bIns="2540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Create a plan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What strategies will I use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How to I find the answer</a:t>
          </a:r>
        </a:p>
      </dsp:txBody>
      <dsp:txXfrm>
        <a:off x="1699418" y="2126993"/>
        <a:ext cx="5098256" cy="1395506"/>
      </dsp:txXfrm>
    </dsp:sp>
    <dsp:sp modelId="{94290B0C-5462-4F3B-85C3-E95974A8A2CB}">
      <dsp:nvSpPr>
        <dsp:cNvPr id="0" name=""/>
        <dsp:cNvSpPr/>
      </dsp:nvSpPr>
      <dsp:spPr>
        <a:xfrm rot="10800000">
          <a:off x="0" y="998"/>
          <a:ext cx="1699418" cy="2146933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gradFill rotWithShape="0">
          <a:gsLst>
            <a:gs pos="0">
              <a:schemeClr val="accent2">
                <a:hueOff val="1907789"/>
                <a:satOff val="-43528"/>
                <a:lumOff val="16079"/>
                <a:alphaOff val="0"/>
                <a:shade val="85000"/>
                <a:satMod val="130000"/>
              </a:schemeClr>
            </a:gs>
            <a:gs pos="34000">
              <a:schemeClr val="accent2">
                <a:hueOff val="1907789"/>
                <a:satOff val="-43528"/>
                <a:lumOff val="16079"/>
                <a:alphaOff val="0"/>
                <a:shade val="87000"/>
                <a:satMod val="125000"/>
              </a:schemeClr>
            </a:gs>
            <a:gs pos="70000">
              <a:schemeClr val="accent2">
                <a:hueOff val="1907789"/>
                <a:satOff val="-43528"/>
                <a:lumOff val="16079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1907789"/>
                <a:satOff val="-43528"/>
                <a:lumOff val="16079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2">
              <a:hueOff val="1907789"/>
              <a:satOff val="-43528"/>
              <a:lumOff val="16079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863" tIns="170688" rIns="120863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Understand</a:t>
          </a:r>
        </a:p>
      </dsp:txBody>
      <dsp:txXfrm rot="-10800000">
        <a:off x="0" y="998"/>
        <a:ext cx="1699418" cy="1395506"/>
      </dsp:txXfrm>
    </dsp:sp>
    <dsp:sp modelId="{4A4EC3AF-C16B-4D31-94C7-41EE92341D83}">
      <dsp:nvSpPr>
        <dsp:cNvPr id="0" name=""/>
        <dsp:cNvSpPr/>
      </dsp:nvSpPr>
      <dsp:spPr>
        <a:xfrm>
          <a:off x="1699418" y="998"/>
          <a:ext cx="5098256" cy="1395506"/>
        </a:xfrm>
        <a:prstGeom prst="rect">
          <a:avLst/>
        </a:prstGeom>
        <a:solidFill>
          <a:schemeClr val="accent2">
            <a:tint val="40000"/>
            <a:alpha val="90000"/>
            <a:hueOff val="1974564"/>
            <a:satOff val="-5173"/>
            <a:lumOff val="1852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1974564"/>
              <a:satOff val="-5173"/>
              <a:lumOff val="185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417" tIns="254000" rIns="103417" bIns="2540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Understand the problem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What am I trying to find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What am I given </a:t>
          </a:r>
        </a:p>
      </dsp:txBody>
      <dsp:txXfrm>
        <a:off x="1699418" y="998"/>
        <a:ext cx="5098256" cy="13955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D095BB-E9AF-43A5-BBB4-80DC9B3ED73A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ACD91-3E8E-4C8D-A76B-4D62B4033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052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489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7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9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3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641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5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136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473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4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999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79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657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B7616-E1C7-43D8-A9E3-EAB39E0887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3.4: 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Expressions &amp; Equations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F814DE-1085-4994-9D3C-AAA1E90775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1753576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69863"/>
            <a:ext cx="10179050" cy="765175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47124" y="935038"/>
            <a:ext cx="10179050" cy="3594100"/>
          </a:xfrm>
        </p:spPr>
        <p:txBody>
          <a:bodyPr>
            <a:normAutofit/>
          </a:bodyPr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fewer than the product of 10 and a number</a:t>
            </a:r>
          </a:p>
        </p:txBody>
      </p:sp>
    </p:spTree>
    <p:extLst>
      <p:ext uri="{BB962C8B-B14F-4D97-AF65-F5344CB8AC3E}">
        <p14:creationId xmlns:p14="http://schemas.microsoft.com/office/powerpoint/2010/main" val="1893863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A7C4115-E603-447D-A1A5-7AF1E972C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1C38396-85C5-4DE1-BA50-52540B40AF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4193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67651E0-918D-4FEE-AA56-F9008358E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3529AFD-5A84-4419-9390-0E9584F35D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1FFD9C4-5E6D-4E44-8CCD-24EF7B6FF1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92369" y="516835"/>
            <a:ext cx="3542015" cy="577284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Writing &amp; Solving Equations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B3B2DB5-1B01-4A7A-B79B-E180757E61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F81BA331-EB4C-4E7E-8469-71C78EC13936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507889519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9039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69863"/>
            <a:ext cx="10179050" cy="765175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72139" y="935038"/>
            <a:ext cx="11419367" cy="3594100"/>
          </a:xfrm>
        </p:spPr>
        <p:txBody>
          <a:bodyPr>
            <a:normAutofit/>
          </a:bodyPr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number of girls in the band is 6 more than twice the number of boys. There are 88 girls in the band. How many boys are in the band?</a:t>
            </a:r>
          </a:p>
        </p:txBody>
      </p:sp>
    </p:spTree>
    <p:extLst>
      <p:ext uri="{BB962C8B-B14F-4D97-AF65-F5344CB8AC3E}">
        <p14:creationId xmlns:p14="http://schemas.microsoft.com/office/powerpoint/2010/main" val="11964810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69863"/>
            <a:ext cx="10179050" cy="765175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87079" y="935038"/>
            <a:ext cx="11717079" cy="3594100"/>
          </a:xfrm>
        </p:spPr>
        <p:txBody>
          <a:bodyPr>
            <a:normAutofit/>
          </a:bodyPr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Hope has driven 75 miles. She averaged 55 miles per hour. How many more hours must she drive to travel a total of 350 miles?</a:t>
            </a:r>
          </a:p>
        </p:txBody>
      </p:sp>
    </p:spTree>
    <p:extLst>
      <p:ext uri="{BB962C8B-B14F-4D97-AF65-F5344CB8AC3E}">
        <p14:creationId xmlns:p14="http://schemas.microsoft.com/office/powerpoint/2010/main" val="444478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29451" y="343185"/>
            <a:ext cx="10058400" cy="8257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Objectives</a:t>
            </a:r>
          </a:p>
        </p:txBody>
      </p:sp>
      <p:sp>
        <p:nvSpPr>
          <p:cNvPr id="2" name="Rectangle 1"/>
          <p:cNvSpPr/>
          <p:nvPr/>
        </p:nvSpPr>
        <p:spPr>
          <a:xfrm>
            <a:off x="158674" y="1168916"/>
            <a:ext cx="11697703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Students will write equations that represent written   </a:t>
            </a:r>
          </a:p>
          <a:p>
            <a:r>
              <a:rPr lang="en-US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descriptions of the equation.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Students will solve multistep equations.</a:t>
            </a:r>
          </a:p>
          <a:p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9490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539911" y="155575"/>
            <a:ext cx="5112178" cy="924229"/>
          </a:xfrm>
        </p:spPr>
        <p:txBody>
          <a:bodyPr>
            <a:normAutofit/>
          </a:bodyPr>
          <a:lstStyle/>
          <a:p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Important Terms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593189" y="1079804"/>
                <a:ext cx="10564545" cy="5456237"/>
              </a:xfrm>
            </p:spPr>
            <p:txBody>
              <a:bodyPr>
                <a:noAutofit/>
              </a:bodyPr>
              <a:lstStyle/>
              <a:p>
                <a:pPr>
                  <a:buClrTx/>
                  <a:buFont typeface="Arial" panose="020B0604020202020204" pitchFamily="34" charset="0"/>
                  <a:buChar char="•"/>
                </a:pP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Times or Product mean MULTIPLICATION (X)</a:t>
                </a:r>
              </a:p>
              <a:p>
                <a:pPr>
                  <a:buClrTx/>
                  <a:buFont typeface="Arial" panose="020B0604020202020204" pitchFamily="34" charset="0"/>
                  <a:buChar char="•"/>
                </a:pP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Less/Fewer Than mean MINUS (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</a:p>
              <a:p>
                <a:pPr>
                  <a:buClrTx/>
                  <a:buFont typeface="Arial" panose="020B0604020202020204" pitchFamily="34" charset="0"/>
                  <a:buChar char="•"/>
                </a:pP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Greater/More Than mean PLUS (</a:t>
                </a:r>
                <a14:m>
                  <m:oMath xmlns:m="http://schemas.openxmlformats.org/officeDocument/2006/math"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</a:p>
              <a:p>
                <a:pPr>
                  <a:buClrTx/>
                  <a:buFont typeface="Arial" panose="020B0604020202020204" pitchFamily="34" charset="0"/>
                  <a:buChar char="•"/>
                </a:pP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The Quantity means (VALUES IN PARENTHESIS)</a:t>
                </a:r>
              </a:p>
              <a:p>
                <a:pPr>
                  <a:buClrTx/>
                  <a:buFont typeface="Arial" panose="020B0604020202020204" pitchFamily="34" charset="0"/>
                  <a:buChar char="•"/>
                </a:pP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Sum means ADDITION (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</a:p>
              <a:p>
                <a:pPr>
                  <a:buClrTx/>
                  <a:buFont typeface="Arial" panose="020B0604020202020204" pitchFamily="34" charset="0"/>
                  <a:buChar char="•"/>
                </a:pP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Difference means SUBTRACTION (</a:t>
                </a:r>
                <a14:m>
                  <m:oMath xmlns:m="http://schemas.openxmlformats.org/officeDocument/2006/math"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</a:p>
              <a:p>
                <a:pPr>
                  <a:buClrTx/>
                  <a:buFont typeface="Arial" panose="020B0604020202020204" pitchFamily="34" charset="0"/>
                  <a:buChar char="•"/>
                </a:pP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Quotient means DIVIDE (</a:t>
                </a:r>
                <a14:m>
                  <m:oMath xmlns:m="http://schemas.openxmlformats.org/officeDocument/2006/math">
                    <m:r>
                      <a:rPr lang="en-US" sz="400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593189" y="1079804"/>
                <a:ext cx="10564545" cy="5456237"/>
              </a:xfrm>
              <a:blipFill>
                <a:blip r:embed="rId2"/>
                <a:stretch>
                  <a:fillRect l="-2770" t="-32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8202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69863"/>
            <a:ext cx="10179050" cy="765175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47124" y="935038"/>
            <a:ext cx="10179050" cy="3594100"/>
          </a:xfrm>
        </p:spPr>
        <p:txBody>
          <a:bodyPr>
            <a:normAutofit/>
          </a:bodyPr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times the quantity 3 less than a number</a:t>
            </a:r>
          </a:p>
        </p:txBody>
      </p:sp>
    </p:spTree>
    <p:extLst>
      <p:ext uri="{BB962C8B-B14F-4D97-AF65-F5344CB8AC3E}">
        <p14:creationId xmlns:p14="http://schemas.microsoft.com/office/powerpoint/2010/main" val="3479370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69863"/>
            <a:ext cx="10179050" cy="765175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174445" y="1158321"/>
                <a:ext cx="7331062" cy="1148943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𝑡h𝑒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𝑠𝑢𝑚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𝑜𝑓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𝑛𝑢𝑚𝑏𝑒𝑟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4</m:t>
                    </m:r>
                  </m:oMath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174445" y="1158321"/>
                <a:ext cx="7331062" cy="114894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7672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69863"/>
            <a:ext cx="10179050" cy="765175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47124" y="935038"/>
            <a:ext cx="10179050" cy="3594100"/>
          </a:xfrm>
        </p:spPr>
        <p:txBody>
          <a:bodyPr>
            <a:normAutofit/>
          </a:bodyPr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 less than the product of 3 and a number</a:t>
            </a:r>
          </a:p>
        </p:txBody>
      </p:sp>
    </p:spTree>
    <p:extLst>
      <p:ext uri="{BB962C8B-B14F-4D97-AF65-F5344CB8AC3E}">
        <p14:creationId xmlns:p14="http://schemas.microsoft.com/office/powerpoint/2010/main" val="3367178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69863"/>
            <a:ext cx="10179050" cy="765175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547124" y="1030731"/>
                <a:ext cx="10179050" cy="3594100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3 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𝑙𝑒𝑠𝑠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𝑡h𝑎𝑛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𝑡𝑤𝑖𝑐𝑒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𝑛𝑢𝑚𝑏𝑒𝑟</m:t>
                    </m:r>
                  </m:oMath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547124" y="1030731"/>
                <a:ext cx="10179050" cy="35941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089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69863"/>
            <a:ext cx="10179050" cy="765175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547124" y="935038"/>
                <a:ext cx="10179050" cy="3594100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𝑡h𝑒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𝑑𝑖𝑓𝑓𝑒𝑟𝑒𝑛𝑐𝑒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𝑜𝑓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𝑛𝑢𝑚𝑏𝑒𝑟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1</m:t>
                    </m:r>
                  </m:oMath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547124" y="935038"/>
                <a:ext cx="10179050" cy="35941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8721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69863"/>
            <a:ext cx="10179050" cy="765175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47124" y="935038"/>
            <a:ext cx="10179050" cy="3594100"/>
          </a:xfrm>
        </p:spPr>
        <p:txBody>
          <a:bodyPr>
            <a:normAutofit/>
          </a:bodyPr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times the quantity of 3 greater than a number</a:t>
            </a:r>
          </a:p>
        </p:txBody>
      </p:sp>
    </p:spTree>
    <p:extLst>
      <p:ext uri="{BB962C8B-B14F-4D97-AF65-F5344CB8AC3E}">
        <p14:creationId xmlns:p14="http://schemas.microsoft.com/office/powerpoint/2010/main" val="138813243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41</TotalTime>
  <Words>283</Words>
  <Application>Microsoft Office PowerPoint</Application>
  <PresentationFormat>Widescreen</PresentationFormat>
  <Paragraphs>46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Retrospect</vt:lpstr>
      <vt:lpstr>CHAPTER 3.4:  Expressions &amp; Equations</vt:lpstr>
      <vt:lpstr>PowerPoint Presentation</vt:lpstr>
      <vt:lpstr>Important Terms</vt:lpstr>
      <vt:lpstr>Example 1</vt:lpstr>
      <vt:lpstr>Example 2</vt:lpstr>
      <vt:lpstr>Example 3</vt:lpstr>
      <vt:lpstr>Example 4</vt:lpstr>
      <vt:lpstr>Example 5</vt:lpstr>
      <vt:lpstr>Example 6</vt:lpstr>
      <vt:lpstr>Example 7</vt:lpstr>
      <vt:lpstr>Writing &amp; Solving Equations</vt:lpstr>
      <vt:lpstr>Example 8</vt:lpstr>
      <vt:lpstr>Example 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2.7:  USING THE DISTRIBUTIVE PROPERTY</dc:title>
  <dc:creator>Michael Kuniega</dc:creator>
  <cp:lastModifiedBy>Michael Kuniega</cp:lastModifiedBy>
  <cp:revision>9</cp:revision>
  <dcterms:created xsi:type="dcterms:W3CDTF">2019-12-28T00:10:28Z</dcterms:created>
  <dcterms:modified xsi:type="dcterms:W3CDTF">2019-12-29T00:19:59Z</dcterms:modified>
</cp:coreProperties>
</file>